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PT Sans Narrow"/>
      <p:regular r:id="rId20"/>
      <p:bold r:id="rId21"/>
    </p:embeddedFont>
    <p:embeddedFont>
      <p:font typeface="Open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SansNarrow-regular.fntdata"/><Relationship Id="rId22" Type="http://schemas.openxmlformats.org/officeDocument/2006/relationships/font" Target="fonts/OpenSans-regular.fntdata"/><Relationship Id="rId21" Type="http://schemas.openxmlformats.org/officeDocument/2006/relationships/font" Target="fonts/PTSansNarrow-bold.fntdata"/><Relationship Id="rId24" Type="http://schemas.openxmlformats.org/officeDocument/2006/relationships/font" Target="fonts/OpenSans-italic.fntdata"/><Relationship Id="rId23" Type="http://schemas.openxmlformats.org/officeDocument/2006/relationships/font" Target="fonts/Open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a7094b19a_6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a7094b19a_6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a70cfcb5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a70cfcb5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a70cfcb5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a70cfcb5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a7094b19a_6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a7094b19a_6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a7094b19a_6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a7094b19a_6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a70cfcb5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a70cfcb5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a70cfcb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a70cfcb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a7094b19a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a7094b19a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a70cfcb5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a70cfcb5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a7094b19a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a7094b19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a70cfcb5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a70cfcb5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a70cfcb5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a70cfcb5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a7094b19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a7094b19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Five   Group 2.2</a:t>
            </a:r>
            <a:endParaRPr/>
          </a:p>
        </p:txBody>
      </p:sp>
      <p:pic>
        <p:nvPicPr>
          <p:cNvPr id="67" name="Google Shape;67;p13"/>
          <p:cNvPicPr preferRelativeResize="0"/>
          <p:nvPr/>
        </p:nvPicPr>
        <p:blipFill rotWithShape="1">
          <a:blip r:embed="rId3">
            <a:alphaModFix/>
          </a:blip>
          <a:srcRect b="32764" l="0" r="0" t="35599"/>
          <a:stretch/>
        </p:blipFill>
        <p:spPr>
          <a:xfrm>
            <a:off x="2190750" y="1285875"/>
            <a:ext cx="4762500" cy="150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Process</a:t>
            </a:r>
            <a:endParaRPr/>
          </a:p>
        </p:txBody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311700" y="1266325"/>
            <a:ext cx="6567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Shop and Badges were added to incentivize and reward users for using the platform. 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Added after realizing that the platform lacked multiple different ways for users to interact with it.</a:t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considered having ways for users to affect what new prompts would appear on the platform, but we ultimately decided to leave it out of the final submission.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We didn’t see it as a priority over what we already had, and we didn’t want users to discover an upcoming prompt ahead of time and give them an unfair head start.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7873" y="445025"/>
            <a:ext cx="1661050" cy="215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5175" y="2801150"/>
            <a:ext cx="1795950" cy="208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Heuristic Evaluations</a:t>
            </a:r>
            <a:endParaRPr/>
          </a:p>
        </p:txBody>
      </p:sp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Important</a:t>
            </a:r>
            <a:r>
              <a:rPr lang="en"/>
              <a:t> issues found were page link errors, and limited user freedom and error prevention when posting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misunderstandings and confusion about the concept of ‘themes’/prompts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Initial Prototype lacked Login/Sign Up pages and a Help manual, which would be useful if a user got stuck or to guide new users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language used was ambiguous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inconsistencies in the UI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Iteration</a:t>
            </a:r>
            <a:endParaRPr/>
          </a:p>
        </p:txBody>
      </p:sp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311700" y="1266325"/>
            <a:ext cx="5667600" cy="3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Implemented Changes: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Fixed links and some visual bugs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New login/signup pages clarifying site purpose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New help page for user documentation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Added more undo functionalities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Post sharing to outside sites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Followers tab and FAQ page</a:t>
            </a:r>
            <a:endParaRPr/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2800" y="190325"/>
            <a:ext cx="2488526" cy="14833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2" name="Google Shape;15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3450" y="190324"/>
            <a:ext cx="2488526" cy="14833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3" name="Google Shape;15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4300" y="2010023"/>
            <a:ext cx="2937674" cy="2662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Next Iteration</a:t>
            </a:r>
            <a:endParaRPr/>
          </a:p>
        </p:txBody>
      </p:sp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311700" y="1266325"/>
            <a:ext cx="8282100" cy="3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Future Plans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In-depth implementation of more features, like exploring past posts, profile customization, messaging, detailed post creation with drafts, etc.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Decluttering layout and experimenting more with colour palette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Tutorial for new users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Greater incentives and benefits for creators (eg. theme contests with prizes, custom shop content, commissions…)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‘InspireUs’</a:t>
            </a:r>
            <a:r>
              <a:rPr lang="en"/>
              <a:t> is a content sharing platform that focuses on a system of creative prompts. The platform will share global prompts with the users and encourage them to create content that shares its theming with the prompts, under a fixed deadline. The platform will support all kinds of content including, but not limited to, art, music, videos, stories, and video games. </a:t>
            </a:r>
            <a:r>
              <a:rPr lang="en"/>
              <a:t> </a:t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5700" y="3073325"/>
            <a:ext cx="3183725" cy="1788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75;p14"/>
          <p:cNvCxnSpPr/>
          <p:nvPr/>
        </p:nvCxnSpPr>
        <p:spPr>
          <a:xfrm>
            <a:off x="3102288" y="3919525"/>
            <a:ext cx="1910400" cy="1410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6" name="Google Shape;7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968" y="2991375"/>
            <a:ext cx="2498175" cy="187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Problems</a:t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Artists, writers, composers, and other types of content creators often run into creative slumps, and struggle to consistently come up with ideas for stuff to work 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Once a content creator finishes a project, they sometimes have trouble getting their work noticed.</a:t>
            </a:r>
            <a:endParaRPr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3775" y="3028175"/>
            <a:ext cx="3716450" cy="183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Addressing </a:t>
            </a:r>
            <a:r>
              <a:rPr lang="en"/>
              <a:t>Design Problems</a:t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InspireUs gives abstract prompts with fixed deadlines to help motivate creators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Just browsing other posts on the site can give inspiration too.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Frequently rotating prompts help creators produce content that is more likely to be seen, due to a smaller pool of submissions for individual themes</a:t>
            </a:r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9775" y="3246825"/>
            <a:ext cx="3900500" cy="166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Users &amp; Stakeholders</a:t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u="sng"/>
              <a:t>Content Creators</a:t>
            </a:r>
            <a:r>
              <a:rPr b="1" lang="en"/>
              <a:t> </a:t>
            </a:r>
            <a:r>
              <a:rPr lang="en"/>
              <a:t>- Get inspiration, post their content, expose their content to a wider audience, challenge themselves with timed events.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u="sng"/>
              <a:t>Content Consumers</a:t>
            </a:r>
            <a:r>
              <a:rPr lang="en"/>
              <a:t> - View and consume content, find and interact with individuals who enjoy similar content.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u="sng"/>
              <a:t>Companies and </a:t>
            </a:r>
            <a:r>
              <a:rPr b="1" lang="en" u="sng"/>
              <a:t>Organizations</a:t>
            </a:r>
            <a:r>
              <a:rPr lang="en"/>
              <a:t> - Scout for talent or potential employees, host creative events.</a:t>
            </a:r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8949" y="3013925"/>
            <a:ext cx="3464976" cy="19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Research Methods</a:t>
            </a:r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11725" y="1152425"/>
            <a:ext cx="4176900" cy="23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Interviews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In-depth discussions with a variety of content creators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open-ended than surveys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Learned about their experiences and platforms they used</a:t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4771825" y="1152425"/>
            <a:ext cx="4260300" cy="23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Personas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Characterized different types of users and their needs based on interview results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Different specialties, level of experience and goals</a:t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4075" y="3620725"/>
            <a:ext cx="1232176" cy="123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5100" y="3559937"/>
            <a:ext cx="1353751" cy="135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Research Discoveries</a:t>
            </a:r>
            <a:endParaRPr/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Content creators often go through periods where they find it hard to come up with ideas.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Content creators enjoy participating in timed theme-based events.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Compared to current content sharing platforms, users desire better </a:t>
            </a:r>
            <a:r>
              <a:rPr lang="en"/>
              <a:t>opportunities</a:t>
            </a:r>
            <a:r>
              <a:rPr lang="en"/>
              <a:t> to get their work noticed and a better sense of community.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Users often enjoy viewing other people’s content and seeing how multiple different individuals interpret a single concept.</a:t>
            </a: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863" y="3704750"/>
            <a:ext cx="1225125" cy="121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9100" y="3733925"/>
            <a:ext cx="2173948" cy="116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6375" y="3704750"/>
            <a:ext cx="835483" cy="121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Process</a:t>
            </a:r>
            <a:endParaRPr/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311700" y="1266325"/>
            <a:ext cx="5667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</a:t>
            </a:r>
            <a:r>
              <a:rPr lang="en"/>
              <a:t>decided early to split prompts into daily, weekly, and monthly categories.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We felt they were the perfect amounts of time to process a prompt and submit content for it, with the longer amount of time allowing for larger projects.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Yearly was considered, but deemed too long of a time period.</a:t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First focused on the design for posting, browsing and the profile page as core features</a:t>
            </a:r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3424" y="1152425"/>
            <a:ext cx="2631750" cy="28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Ideas and Sketches</a:t>
            </a:r>
            <a:endParaRPr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75" y="279700"/>
            <a:ext cx="3146476" cy="441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900" y="1825350"/>
            <a:ext cx="3055699" cy="227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6575" y="1266326"/>
            <a:ext cx="2489431" cy="330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